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2"/>
    <p:sldId id="993" r:id="rId3"/>
    <p:sldId id="1027" r:id="rId4"/>
    <p:sldId id="1000" r:id="rId5"/>
    <p:sldId id="1001" r:id="rId6"/>
    <p:sldId id="1029" r:id="rId7"/>
    <p:sldId id="1002" r:id="rId8"/>
    <p:sldId id="1032" r:id="rId9"/>
    <p:sldId id="994" r:id="rId10"/>
    <p:sldId id="1003" r:id="rId11"/>
    <p:sldId id="1030" r:id="rId12"/>
    <p:sldId id="1004" r:id="rId13"/>
    <p:sldId id="1006" r:id="rId14"/>
    <p:sldId id="1005" r:id="rId15"/>
    <p:sldId id="1007" r:id="rId16"/>
    <p:sldId id="1008" r:id="rId17"/>
    <p:sldId id="1009" r:id="rId18"/>
    <p:sldId id="1010" r:id="rId19"/>
    <p:sldId id="1011" r:id="rId20"/>
    <p:sldId id="1012" r:id="rId21"/>
    <p:sldId id="1013" r:id="rId22"/>
    <p:sldId id="1024" r:id="rId23"/>
    <p:sldId id="1015" r:id="rId24"/>
    <p:sldId id="1016" r:id="rId25"/>
    <p:sldId id="1017" r:id="rId26"/>
    <p:sldId id="1018" r:id="rId27"/>
    <p:sldId id="1019" r:id="rId28"/>
    <p:sldId id="1020" r:id="rId29"/>
    <p:sldId id="1033" r:id="rId30"/>
    <p:sldId id="1021" r:id="rId31"/>
    <p:sldId id="1022" r:id="rId32"/>
    <p:sldId id="1023" r:id="rId33"/>
    <p:sldId id="1025" r:id="rId3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第一单元提优测评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Hello, Mike.		B. Hi. I’m Wang Bing.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Hi, Liu Tao.		B. Hi, Yang Ling.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8932" y="2257708"/>
            <a:ext cx="29700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Bing.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0590" y="3411577"/>
            <a:ext cx="3767286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92494" y="16470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9249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44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10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Hi. I’m Su Hai.		B. Hi, Su Hai.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Hi, Wang Bing.		B. Good 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6281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Hi, Lily.		B. Hi, Lucy.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966561"/>
            <a:ext cx="396044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1348" y="3258714"/>
            <a:ext cx="6092825" cy="6612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Bing.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0378" y="4567993"/>
            <a:ext cx="6092825" cy="6612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Lucy.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82638" y="147164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3350" y="2767793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9231" y="4059853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01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请用你的火眼金睛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4846638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I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		C. hello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4846638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Wang Bing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Liu Tao		C. Yang Ling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46638" algn="l"/>
                <a:tab pos="8010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Amy	B. am		C. Tommy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846638" algn="l"/>
                <a:tab pos="8010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Su Hai	B. I		C. Amy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846638" algn="l"/>
                <a:tab pos="8010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Su Hai	B. Yang Ling		C. Wang Bing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3114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9249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004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0926" y="42576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8926" y="49128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93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还记得这些朋友吗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李老师不小心弄混了他们的姓名牌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请为他们的照片选择正确的人名。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Liu 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Su 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Wang 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Yang 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Amy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162086" y="2290164"/>
            <a:ext cx="10081120" cy="56277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39409" y="2995647"/>
            <a:ext cx="11688445" cy="25215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86694" y="48691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5814" y="48965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8612" y="48945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03182" y="49220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19742" y="48945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76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为杨玲。故选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为王兵。故选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为苏海。故选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为刘涛。故选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为埃米。故选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49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947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I’m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	B. hello.		C. hi.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句子首字母大写，故选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6281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1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Tommy.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 I’m Amy.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Tommy.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50590" y="4150821"/>
            <a:ext cx="113772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两人在已经知道名字的情况下互相打招呼，直接称呼对方名字即可，故选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0926" y="16748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5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Hi. I’m Lily.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 I’m Liu Tao.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Hi, Amy.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两人在打招呼，一个介绍自己是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另一个介绍自己是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Tao,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5376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95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Lily.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I’m	B. I	C. You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的句型，故选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5766" y="20071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4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931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My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我叫玲玲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8955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197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197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197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86022" y="4276253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向别人介绍自己是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别人直接和她打招呼说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你好，玲玲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214" y="120734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24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60573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49196"/>
          <a:stretch/>
        </p:blipFill>
        <p:spPr>
          <a:xfrm>
            <a:off x="360854" y="1844824"/>
            <a:ext cx="5662344" cy="171863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l="54681"/>
          <a:stretch/>
        </p:blipFill>
        <p:spPr>
          <a:xfrm>
            <a:off x="406574" y="3582572"/>
            <a:ext cx="5262668" cy="179064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103778" y="2420888"/>
            <a:ext cx="1431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Hai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091835" y="4201924"/>
            <a:ext cx="180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</a:t>
            </a:r>
            <a:endParaRPr lang="zh-CN" altLang="en-US" dirty="0"/>
          </a:p>
        </p:txBody>
      </p:sp>
      <p:sp>
        <p:nvSpPr>
          <p:cNvPr id="13" name="椭圆 12"/>
          <p:cNvSpPr/>
          <p:nvPr/>
        </p:nvSpPr>
        <p:spPr bwMode="auto">
          <a:xfrm>
            <a:off x="910630" y="2348880"/>
            <a:ext cx="576064" cy="7920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1054646" y="4081850"/>
            <a:ext cx="576064" cy="7920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请你像小侦探一样仔细观察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然后从下面这些句子中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选出最能描述这张图片的句子或对话。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253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Hello. I’m Tommy.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Hi. I’m Amy.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Su Hai. 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Wang Bing.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Yang Ling. 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2420888"/>
            <a:ext cx="11485848" cy="187220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7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59555" y="836712"/>
            <a:ext cx="11688445" cy="2228850"/>
          </a:xfrm>
          <a:prstGeom prst="rect">
            <a:avLst/>
          </a:prstGeom>
        </p:spPr>
      </p:pic>
      <p:sp>
        <p:nvSpPr>
          <p:cNvPr id="5" name="内容占位符 6"/>
          <p:cNvSpPr>
            <a:spLocks noGrp="1"/>
          </p:cNvSpPr>
          <p:nvPr>
            <p:ph idx="1"/>
          </p:nvPr>
        </p:nvSpPr>
        <p:spPr>
          <a:xfrm>
            <a:off x="360854" y="30689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为汤米。故选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为苏海。故选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为埃米。故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为刘涛在和杨玲打招呼。故选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为王兵在和苏海打招呼。故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6694" y="24928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74926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35166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83438" y="24928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47734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19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当你向老师介绍自己时，你可以说：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Amy.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Hello. I’m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当你在路上遇到王兵时，你可以说：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563" algn="l"/>
                <a:tab pos="7259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Wang Bing.	B. Hello. I’m Wang Bing.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14014" y="27809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向老师介绍自己时，要问好，并说出自己的名字。故选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28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514014" y="47971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在路上遇到王兵，要问好，并直呼王兵的名字。故选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7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947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当你向杨玲介绍自己时，你可以说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Yang Ling.	B. Hello. I’m Amy.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50590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向别人介绍自己时，要问好，并说出自己的名字。故选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070" y="20146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1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4272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当你星期日在公园里遇到苏海时，你可以说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Hi, Su Hai.		B. Hello. I’m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514014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在公园里遇到苏海，要问好，并直呼苏海的名字。故选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2048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38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655002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当你想告诉新同学你是刘涛时，你可以说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563" algn="l"/>
                <a:tab pos="655002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Liu Tao.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Hi. I’m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514014" y="29881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告诉新同学自己是刘涛，要问好，并说出自己的名字是刘涛。故选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6358" y="18002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6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144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给单词排排队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组成完整的句子。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575" y="2988178"/>
            <a:ext cx="1356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②③①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根据所给词汇和标点可知，句意为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95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8582" y="2564904"/>
            <a:ext cx="1806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cs typeface="宋体" panose="02010600030101010101" pitchFamily="2" charset="-122"/>
              </a:rPr>
              <a:t>②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④①③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30619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你好。我是苏海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87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1799" y="2348880"/>
            <a:ext cx="1535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cs typeface="宋体" panose="02010600030101010101" pitchFamily="2" charset="-122"/>
              </a:rPr>
              <a:t>②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③①</a:t>
            </a:r>
            <a:r>
              <a:rPr lang="en-US" altLang="zh-CN" dirty="0">
                <a:ea typeface="楷体" panose="02010609060101010101" pitchFamily="49" charset="-122"/>
              </a:rPr>
              <a:t>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0854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你好。我是汤米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71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33141"/>
            <a:ext cx="11567000" cy="3896059"/>
          </a:xfrm>
          <a:prstGeom prst="rect">
            <a:avLst/>
          </a:prstGeom>
        </p:spPr>
      </p:pic>
      <p:sp>
        <p:nvSpPr>
          <p:cNvPr id="17" name="内容占位符 16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连词成句题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连词成句题型中，我们先确定第一个单词，在英语的句子中，首字母需要大写。找到这个单词后，把剩下的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它连起来读一读，看看哪个是你学过的句子，按照顺序填好。结尾处标点别忘记，英语中的句号是一个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296192"/>
            <a:ext cx="2419677" cy="76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8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61111"/>
          <a:stretch/>
        </p:blipFill>
        <p:spPr>
          <a:xfrm>
            <a:off x="229796" y="2780928"/>
            <a:ext cx="4137218" cy="1775710"/>
          </a:xfrm>
          <a:prstGeom prst="rect">
            <a:avLst/>
          </a:prstGeom>
        </p:spPr>
      </p:pic>
      <p:pic>
        <p:nvPicPr>
          <p:cNvPr id="7" name="AW408.eps" descr="id:21474875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2740010"/>
            <a:ext cx="1189990" cy="17691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4584336"/>
            <a:ext cx="5149443" cy="17969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r="37434"/>
          <a:stretch/>
        </p:blipFill>
        <p:spPr>
          <a:xfrm>
            <a:off x="266748" y="980728"/>
            <a:ext cx="6192688" cy="165208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494188" y="1609636"/>
            <a:ext cx="1371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527254" y="3337828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Amy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575228" y="5210036"/>
            <a:ext cx="1891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Bing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3806604" y="1491010"/>
            <a:ext cx="576064" cy="7920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943388" y="3272739"/>
            <a:ext cx="576064" cy="7920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3790950" y="5224868"/>
            <a:ext cx="576064" cy="7920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3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Miss Chen.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I’m John.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Nice to meet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很高兴认识你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Nice to meet you too.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7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4272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 A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563" algn="l"/>
                <a:tab pos="6638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Miss Chen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Mingming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从对话可以看出，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Chen,B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070" y="22322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05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5119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 B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563" algn="l"/>
                <a:tab pos="64563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Lily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Miss Chen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355385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ea typeface="楷体" panose="02010609060101010101" pitchFamily="49" charset="-122"/>
              </a:rPr>
              <a:t>Miss Chen,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ea typeface="楷体" panose="02010609060101010101" pitchFamily="49" charset="-122"/>
              </a:rPr>
              <a:t>Miss Chen,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00926" y="230314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11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 C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00563" algn="l"/>
                <a:tab pos="6811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Lily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John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86022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从对话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Hi,Mingming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Hi,Lily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9888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29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563" y="4123507"/>
            <a:ext cx="11092235" cy="22537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25130"/>
            <a:ext cx="11485848" cy="279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Hello.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Hello.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Amy.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5. I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am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Su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Hai.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67036" y="582153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88686" y="5826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239222" y="58489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95300" y="58364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551378" y="5858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11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875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678" y="1196752"/>
            <a:ext cx="606425" cy="606425"/>
          </a:xfrm>
          <a:prstGeom prst="rect">
            <a:avLst/>
          </a:prstGeom>
        </p:spPr>
      </p:pic>
      <p:pic>
        <p:nvPicPr>
          <p:cNvPr id="4" name="e09.jpg" descr="id:21474875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66814" y="1772816"/>
            <a:ext cx="606425" cy="6064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r="80522"/>
          <a:stretch/>
        </p:blipFill>
        <p:spPr>
          <a:xfrm>
            <a:off x="629516" y="2537665"/>
            <a:ext cx="2160240" cy="23314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9977" y="5013176"/>
            <a:ext cx="2180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Amy.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51365" y="5066020"/>
            <a:ext cx="2019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15486" y="5054948"/>
            <a:ext cx="3493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l="17531" r="66238"/>
          <a:stretch/>
        </p:blipFill>
        <p:spPr>
          <a:xfrm>
            <a:off x="5087094" y="2564904"/>
            <a:ext cx="1800200" cy="23314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/>
          <a:srcRect l="38307" r="42853"/>
          <a:stretch/>
        </p:blipFill>
        <p:spPr>
          <a:xfrm>
            <a:off x="9191550" y="2609673"/>
            <a:ext cx="2089489" cy="23314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0278" y="4219192"/>
            <a:ext cx="568816" cy="56881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1190" y="4221088"/>
            <a:ext cx="568816" cy="56881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9270" y="4300344"/>
            <a:ext cx="568816" cy="56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9745" r="15582"/>
          <a:stretch/>
        </p:blipFill>
        <p:spPr>
          <a:xfrm>
            <a:off x="468710" y="1463089"/>
            <a:ext cx="2736304" cy="23314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7986" y="3794584"/>
            <a:ext cx="3105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99863" y="3770456"/>
            <a:ext cx="2736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Hai.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l="85067"/>
          <a:stretch/>
        </p:blipFill>
        <p:spPr>
          <a:xfrm>
            <a:off x="4727054" y="1529553"/>
            <a:ext cx="1656184" cy="23314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726" y="3148517"/>
            <a:ext cx="594670" cy="5688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199" y="3216608"/>
            <a:ext cx="568816" cy="5688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/>
          <a:srcRect r="82962"/>
          <a:stretch/>
        </p:blipFill>
        <p:spPr>
          <a:xfrm>
            <a:off x="8039422" y="1809856"/>
            <a:ext cx="2016224" cy="19600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8039421" y="3841884"/>
            <a:ext cx="3181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Bing.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4601" y="3193812"/>
            <a:ext cx="568816" cy="56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3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/>
          <a:srcRect l="36590" r="42191"/>
          <a:stretch/>
        </p:blipFill>
        <p:spPr>
          <a:xfrm>
            <a:off x="6250369" y="1540988"/>
            <a:ext cx="2510977" cy="19600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5213" r="62272"/>
          <a:stretch/>
        </p:blipFill>
        <p:spPr>
          <a:xfrm>
            <a:off x="334567" y="1526034"/>
            <a:ext cx="2664295" cy="19600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0590" y="3627601"/>
            <a:ext cx="396615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G1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Hai.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G2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Hai.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21304" y="3573016"/>
            <a:ext cx="4222374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Tao.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423" y="2903726"/>
            <a:ext cx="594670" cy="5688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5857" y="2932192"/>
            <a:ext cx="594670" cy="56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78499"/>
          <a:stretch/>
        </p:blipFill>
        <p:spPr>
          <a:xfrm>
            <a:off x="6016540" y="1340768"/>
            <a:ext cx="2544407" cy="19600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6574" y="3287464"/>
            <a:ext cx="3137462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Hello,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Tommy.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03324" y="3300788"/>
            <a:ext cx="396429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G1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Hi.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endParaRPr lang="zh-CN" altLang="zh-CN" sz="16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G2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700" y="2718648"/>
            <a:ext cx="594670" cy="56881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/>
          <a:srcRect l="57201" r="20893"/>
          <a:stretch/>
        </p:blipFill>
        <p:spPr>
          <a:xfrm>
            <a:off x="478582" y="1324964"/>
            <a:ext cx="2592288" cy="19600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0318" y="2716168"/>
            <a:ext cx="568816" cy="56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7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Hello.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Hi, Su Hai.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Hello, Wang Bing.	B. Hi,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Hi. I’m Yang Ling.	B. Hi,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Hello. I’m Liu Tao.	B. Hello. I’m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32383" y="1935416"/>
            <a:ext cx="1090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32383" y="2601776"/>
            <a:ext cx="2406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32383" y="3250144"/>
            <a:ext cx="29674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Bing.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032383" y="3860468"/>
            <a:ext cx="3055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Ling.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944248" y="451202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</a:t>
            </a:r>
            <a:r>
              <a:rPr lang="en-US" altLang="zh-CN" dirty="0">
                <a:solidFill>
                  <a:srgbClr val="ED028C"/>
                </a:solidFill>
              </a:rPr>
              <a:t>’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Su</a:t>
            </a:r>
            <a:r>
              <a:rPr lang="en-US" altLang="zh-CN" dirty="0">
                <a:solidFill>
                  <a:srgbClr val="ED028C"/>
                </a:solidFill>
              </a:rPr>
              <a:t> 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Hai.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008795" y="1953704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6017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2315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0334" y="38604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3057" y="4527704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2084</Words>
  <Application>Microsoft Office PowerPoint</Application>
  <PresentationFormat>自定义</PresentationFormat>
  <Paragraphs>191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355</cp:revision>
  <dcterms:created xsi:type="dcterms:W3CDTF">2020-11-06T05:24:00Z</dcterms:created>
  <dcterms:modified xsi:type="dcterms:W3CDTF">2025-06-30T06:28:33Z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